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0906125" cy="7772400" type="screen4x3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46.png"/><Relationship Id="rId18" Type="http://schemas.openxmlformats.org/officeDocument/2006/relationships/image" Target="../media/image2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20" Type="http://schemas.openxmlformats.org/officeDocument/2006/relationships/image" Target="../media/image306.png"/><Relationship Id="rId21" Type="http://schemas.openxmlformats.org/officeDocument/2006/relationships/image" Target="../media/image307.png"/><Relationship Id="rId22" Type="http://schemas.openxmlformats.org/officeDocument/2006/relationships/image" Target="../media/image308.png"/><Relationship Id="rId23" Type="http://schemas.openxmlformats.org/officeDocument/2006/relationships/image" Target="../media/image309.png"/><Relationship Id="rId24" Type="http://schemas.openxmlformats.org/officeDocument/2006/relationships/image" Target="../media/image310.png"/><Relationship Id="rId25" Type="http://schemas.openxmlformats.org/officeDocument/2006/relationships/image" Target="../media/image311.png"/><Relationship Id="rId26" Type="http://schemas.openxmlformats.org/officeDocument/2006/relationships/image" Target="../media/image312.png"/><Relationship Id="rId27" Type="http://schemas.openxmlformats.org/officeDocument/2006/relationships/image" Target="../media/image313.png"/><Relationship Id="rId28" Type="http://schemas.openxmlformats.org/officeDocument/2006/relationships/image" Target="../media/image314.png"/><Relationship Id="rId29" Type="http://schemas.openxmlformats.org/officeDocument/2006/relationships/image" Target="../media/image315.png"/><Relationship Id="rId30" Type="http://schemas.openxmlformats.org/officeDocument/2006/relationships/image" Target="../media/image31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Relationship Id="rId18" Type="http://schemas.openxmlformats.org/officeDocument/2006/relationships/image" Target="../media/image333.png"/><Relationship Id="rId19" Type="http://schemas.openxmlformats.org/officeDocument/2006/relationships/image" Target="../media/image334.png"/><Relationship Id="rId20" Type="http://schemas.openxmlformats.org/officeDocument/2006/relationships/image" Target="../media/image335.png"/><Relationship Id="rId21" Type="http://schemas.openxmlformats.org/officeDocument/2006/relationships/image" Target="../media/image336.png"/><Relationship Id="rId22" Type="http://schemas.openxmlformats.org/officeDocument/2006/relationships/image" Target="../media/image337.png"/><Relationship Id="rId23" Type="http://schemas.openxmlformats.org/officeDocument/2006/relationships/image" Target="../media/image338.png"/><Relationship Id="rId24" Type="http://schemas.openxmlformats.org/officeDocument/2006/relationships/image" Target="../media/image339.png"/><Relationship Id="rId25" Type="http://schemas.openxmlformats.org/officeDocument/2006/relationships/image" Target="../media/image340.png"/><Relationship Id="rId26" Type="http://schemas.openxmlformats.org/officeDocument/2006/relationships/image" Target="../media/image341.png"/><Relationship Id="rId27" Type="http://schemas.openxmlformats.org/officeDocument/2006/relationships/image" Target="../media/image342.png"/><Relationship Id="rId28" Type="http://schemas.openxmlformats.org/officeDocument/2006/relationships/image" Target="../media/image343.png"/><Relationship Id="rId29" Type="http://schemas.openxmlformats.org/officeDocument/2006/relationships/image" Target="../media/image34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0249" y="3234020"/>
            <a:ext cx="3980938" cy="13874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9194" y="3126145"/>
            <a:ext cx="2571189" cy="346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52388" y="4388509"/>
            <a:ext cx="1793189" cy="74366"/>
            <a:chOff x="4552388" y="4388509"/>
            <a:chExt cx="1793189" cy="743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388" y="4388509"/>
              <a:ext cx="1793189" cy="7436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5839" y="4591277"/>
            <a:ext cx="4327272" cy="511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6" y="401798"/>
            <a:ext cx="3722436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23002"/>
            <a:ext cx="989769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346" y="2043865"/>
            <a:ext cx="4802642" cy="4421677"/>
            <a:chOff x="265346" y="2043865"/>
            <a:chExt cx="4802642" cy="44216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46" y="2043865"/>
              <a:ext cx="4802642" cy="442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67988" y="2043865"/>
            <a:ext cx="5563128" cy="4421677"/>
            <a:chOff x="5067988" y="2043865"/>
            <a:chExt cx="5563128" cy="44216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7988" y="2043865"/>
              <a:ext cx="5563128" cy="4421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813" y="2219781"/>
            <a:ext cx="543989" cy="271994"/>
            <a:chOff x="970813" y="2219781"/>
            <a:chExt cx="543989" cy="2719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13" y="2219781"/>
              <a:ext cx="543989" cy="2719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654" y="2195305"/>
            <a:ext cx="431140" cy="3919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5" y="401798"/>
            <a:ext cx="4921959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13479"/>
            <a:ext cx="989769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8050" cy="1718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5" y="401798"/>
            <a:ext cx="4921959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13479"/>
            <a:ext cx="989769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8050" cy="1718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5" y="401798"/>
            <a:ext cx="2907188" cy="9885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13479"/>
            <a:ext cx="1463550" cy="3078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5869" cy="1720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682" y="373226"/>
            <a:ext cx="4706055" cy="985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284907"/>
            <a:ext cx="1463674" cy="3030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7107" cy="1717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776" y="1330134"/>
            <a:ext cx="812779" cy="303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97" y="1427976"/>
            <a:ext cx="2762445" cy="1209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233" y="2653229"/>
            <a:ext cx="7870296" cy="2882995"/>
            <a:chOff x="1517233" y="2653229"/>
            <a:chExt cx="7870296" cy="28829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233" y="2653229"/>
              <a:ext cx="7870296" cy="2882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5897" y="2459903"/>
            <a:ext cx="6647911" cy="1656275"/>
            <a:chOff x="2695897" y="2459903"/>
            <a:chExt cx="6647911" cy="1656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5897" y="2459903"/>
              <a:ext cx="6647911" cy="1656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204" y="1349182"/>
            <a:ext cx="812779" cy="303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697" y="1427976"/>
            <a:ext cx="5469378" cy="1134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5897" y="4889682"/>
            <a:ext cx="6647911" cy="937157"/>
            <a:chOff x="2695897" y="4889682"/>
            <a:chExt cx="6647911" cy="937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5897" y="4889682"/>
              <a:ext cx="6647911" cy="9371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0285" y="4831421"/>
            <a:ext cx="909148" cy="6999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772" y="2516672"/>
            <a:ext cx="1144139" cy="6999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6924" y="2528649"/>
            <a:ext cx="1233302" cy="4974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2235" y="3241760"/>
            <a:ext cx="1327997" cy="4974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728" y="1368229"/>
            <a:ext cx="812607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97" y="1427976"/>
            <a:ext cx="5469597" cy="1127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791" y="2371925"/>
            <a:ext cx="1893434" cy="826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420" y="3083630"/>
            <a:ext cx="1894814" cy="87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1524" y="2369957"/>
            <a:ext cx="4091706" cy="3986690"/>
            <a:chOff x="3761524" y="2369957"/>
            <a:chExt cx="4091706" cy="3986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1524" y="2369957"/>
              <a:ext cx="4091706" cy="3986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8508" y="2097697"/>
            <a:ext cx="1834722" cy="1834722"/>
            <a:chOff x="6018508" y="2097697"/>
            <a:chExt cx="1834722" cy="18347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8508" y="2097697"/>
              <a:ext cx="1834722" cy="1834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2381" y="1518861"/>
            <a:ext cx="3479911" cy="3479911"/>
            <a:chOff x="5452381" y="1518861"/>
            <a:chExt cx="3479911" cy="34799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2381" y="1518861"/>
              <a:ext cx="3479911" cy="3479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2336" y="2824239"/>
            <a:ext cx="352857" cy="569275"/>
            <a:chOff x="7192336" y="2824239"/>
            <a:chExt cx="352857" cy="569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2336" y="2824239"/>
              <a:ext cx="352857" cy="569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5869" y="2811292"/>
            <a:ext cx="352857" cy="569275"/>
            <a:chOff x="6935869" y="2811292"/>
            <a:chExt cx="352857" cy="569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5869" y="2811292"/>
              <a:ext cx="352857" cy="56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252" y="1358705"/>
            <a:ext cx="812607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97" y="1427976"/>
            <a:ext cx="5469597" cy="1127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795" y="2679390"/>
            <a:ext cx="1893434" cy="826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420" y="3331307"/>
            <a:ext cx="970576" cy="1141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10789" y="2759412"/>
            <a:ext cx="6821356" cy="2743129"/>
            <a:chOff x="3110789" y="2759412"/>
            <a:chExt cx="6821356" cy="2743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789" y="2759412"/>
              <a:ext cx="6821356" cy="2743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252" y="1377753"/>
            <a:ext cx="812607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97" y="1427976"/>
            <a:ext cx="5469597" cy="1127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241" y="2537790"/>
            <a:ext cx="2230325" cy="6110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077" y="3083627"/>
            <a:ext cx="1204614" cy="604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51051" y="2641084"/>
            <a:ext cx="3197891" cy="3317439"/>
            <a:chOff x="3151051" y="2641084"/>
            <a:chExt cx="3197891" cy="3317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1051" y="2641084"/>
              <a:ext cx="3197891" cy="3317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5725" y="2641084"/>
            <a:ext cx="3146917" cy="3305848"/>
            <a:chOff x="6825725" y="2641084"/>
            <a:chExt cx="3146917" cy="33058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5725" y="2641084"/>
              <a:ext cx="3146917" cy="3305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0817" y="2641084"/>
            <a:ext cx="1287138" cy="1411194"/>
            <a:chOff x="3000817" y="2641084"/>
            <a:chExt cx="1287138" cy="14111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0817" y="2641084"/>
              <a:ext cx="1287138" cy="141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2761" y="2871996"/>
            <a:ext cx="3330249" cy="1161128"/>
            <a:chOff x="4032761" y="2871996"/>
            <a:chExt cx="3330249" cy="11611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0">
              <a:off x="4032761" y="2871996"/>
              <a:ext cx="3330249" cy="1161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6"/>
            <a:ext cx="3140959" cy="114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4908" y="3057764"/>
            <a:ext cx="2505983" cy="710456"/>
            <a:chOff x="1104908" y="3057764"/>
            <a:chExt cx="2505983" cy="710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778" y="3028633"/>
              <a:ext cx="1626150" cy="38697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46" y="3357707"/>
              <a:ext cx="1387211" cy="459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968" y="2296821"/>
            <a:ext cx="305598" cy="54495"/>
            <a:chOff x="792968" y="2296821"/>
            <a:chExt cx="305598" cy="54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968" y="2296821"/>
              <a:ext cx="305598" cy="54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205" y="1415851"/>
            <a:ext cx="1069826" cy="307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906" y="5129861"/>
            <a:ext cx="2505983" cy="691319"/>
            <a:chOff x="1104906" y="5129861"/>
            <a:chExt cx="2505983" cy="691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78" y="5100731"/>
              <a:ext cx="1417769" cy="3869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544" y="5410667"/>
              <a:ext cx="1338259" cy="266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90453" y="3057762"/>
            <a:ext cx="2505983" cy="691319"/>
            <a:chOff x="4390453" y="3057762"/>
            <a:chExt cx="2505983" cy="6913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1327" y="3028632"/>
              <a:ext cx="1656646" cy="386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9091" y="3338568"/>
              <a:ext cx="1779411" cy="45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5336" y="4092015"/>
            <a:ext cx="2505983" cy="691319"/>
            <a:chOff x="4385336" y="4092015"/>
            <a:chExt cx="2505983" cy="6913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210" y="4062885"/>
              <a:ext cx="1467350" cy="38697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3974" y="4372821"/>
              <a:ext cx="1531164" cy="2666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1324" y="5100731"/>
            <a:ext cx="2194560" cy="3909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69091" y="5380043"/>
            <a:ext cx="1712659" cy="4595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75264" y="6541123"/>
            <a:ext cx="1211135" cy="50228"/>
            <a:chOff x="9075264" y="6541123"/>
            <a:chExt cx="1211135" cy="502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5264" y="6541123"/>
              <a:ext cx="1211135" cy="502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9531" y="4062879"/>
            <a:ext cx="2094398" cy="3922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7300" y="4429885"/>
            <a:ext cx="1672183" cy="4595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49691" y="3057762"/>
            <a:ext cx="2505988" cy="691319"/>
            <a:chOff x="7649691" y="3057762"/>
            <a:chExt cx="2505988" cy="6913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560" y="3028632"/>
              <a:ext cx="1272826" cy="39229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28333" y="3338568"/>
              <a:ext cx="1958821" cy="45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44573" y="4092015"/>
            <a:ext cx="2505988" cy="691319"/>
            <a:chOff x="7644573" y="4092015"/>
            <a:chExt cx="2505988" cy="6913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5443" y="4062885"/>
              <a:ext cx="842884" cy="3922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3216" y="4372821"/>
              <a:ext cx="2511383" cy="459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49686" y="5129857"/>
            <a:ext cx="2505993" cy="672107"/>
            <a:chOff x="7649686" y="5129857"/>
            <a:chExt cx="2505993" cy="6721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20555" y="5100727"/>
              <a:ext cx="1954617" cy="39229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8333" y="5391451"/>
              <a:ext cx="1091811" cy="266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204" y="1358705"/>
            <a:ext cx="812607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97" y="1427976"/>
            <a:ext cx="5469597" cy="1127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800" y="2471441"/>
            <a:ext cx="1891548" cy="826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308" y="3147088"/>
            <a:ext cx="2696090" cy="604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322" y="3849512"/>
            <a:ext cx="4626027" cy="2024567"/>
            <a:chOff x="966322" y="3849512"/>
            <a:chExt cx="4626027" cy="20245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322" y="3849512"/>
              <a:ext cx="4626027" cy="2024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8752" y="2629147"/>
            <a:ext cx="3791368" cy="3244932"/>
            <a:chOff x="5858752" y="2629147"/>
            <a:chExt cx="3791368" cy="32449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8752" y="2629147"/>
              <a:ext cx="3791368" cy="3244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84296" y="5284010"/>
            <a:ext cx="276673" cy="262180"/>
            <a:chOff x="6084296" y="5284010"/>
            <a:chExt cx="276673" cy="262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4296" y="5284010"/>
              <a:ext cx="276673" cy="262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84296" y="4972084"/>
            <a:ext cx="276673" cy="263374"/>
            <a:chOff x="6084296" y="4972084"/>
            <a:chExt cx="276673" cy="2633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4296" y="4972084"/>
              <a:ext cx="276673" cy="2633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8328" y="4958594"/>
            <a:ext cx="348610" cy="325416"/>
            <a:chOff x="6048328" y="4958594"/>
            <a:chExt cx="348610" cy="3254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8328" y="4958594"/>
              <a:ext cx="348610" cy="325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8328" y="5252392"/>
            <a:ext cx="348610" cy="325416"/>
            <a:chOff x="6048328" y="5252392"/>
            <a:chExt cx="348610" cy="3254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8328" y="5252392"/>
              <a:ext cx="348610" cy="325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4042" y="4311534"/>
            <a:ext cx="2597482" cy="610732"/>
            <a:chOff x="1164042" y="4311534"/>
            <a:chExt cx="2597482" cy="6107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042" y="4311534"/>
              <a:ext cx="2597482" cy="6107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1463" y="3230716"/>
            <a:ext cx="3941441" cy="1374227"/>
            <a:chOff x="3151463" y="3230716"/>
            <a:chExt cx="3941441" cy="13742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1463" y="3230716"/>
              <a:ext cx="3941441" cy="1374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697" y="1427976"/>
            <a:ext cx="5469597" cy="11275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800" y="2493208"/>
            <a:ext cx="2067053" cy="6999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3537" y="3147422"/>
            <a:ext cx="1529017" cy="59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84296" y="4604942"/>
            <a:ext cx="276673" cy="234548"/>
            <a:chOff x="6084296" y="4604942"/>
            <a:chExt cx="276673" cy="23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4296" y="4604942"/>
              <a:ext cx="276673" cy="234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1645" y="2423023"/>
            <a:ext cx="6560527" cy="3762547"/>
            <a:chOff x="3021645" y="2423023"/>
            <a:chExt cx="6560527" cy="3762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1645" y="2423023"/>
              <a:ext cx="6560527" cy="37625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252" y="1368755"/>
            <a:ext cx="812607" cy="3060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693" y="200601"/>
            <a:ext cx="535417" cy="3060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662" y="260349"/>
            <a:ext cx="4125549" cy="986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078" y="1516025"/>
            <a:ext cx="9200607" cy="5742927"/>
            <a:chOff x="852078" y="1516025"/>
            <a:chExt cx="9200607" cy="5742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78" y="1516025"/>
              <a:ext cx="9200607" cy="5742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204" y="848801"/>
            <a:ext cx="535417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316" y="941095"/>
            <a:ext cx="7779511" cy="9957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204" y="848801"/>
            <a:ext cx="1304493" cy="306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500490"/>
            <a:ext cx="1211135" cy="50228"/>
            <a:chOff x="9075264" y="6500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500490"/>
              <a:ext cx="1211135" cy="502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0956" y="2877458"/>
            <a:ext cx="3198501" cy="15601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4613" y="4284985"/>
            <a:ext cx="1384270" cy="6006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12364" y="2755991"/>
            <a:ext cx="1619199" cy="1617579"/>
            <a:chOff x="8412364" y="2755991"/>
            <a:chExt cx="1619199" cy="1617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364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7162" y="2776489"/>
            <a:ext cx="1619199" cy="1617579"/>
            <a:chOff x="5927162" y="2776489"/>
            <a:chExt cx="1619199" cy="1617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162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961" y="2755991"/>
            <a:ext cx="1619199" cy="1617579"/>
            <a:chOff x="3441961" y="2755991"/>
            <a:chExt cx="1619199" cy="1617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961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759" y="2776489"/>
            <a:ext cx="1619199" cy="1617579"/>
            <a:chOff x="956759" y="2776489"/>
            <a:chExt cx="1619199" cy="1617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59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922" y="4559464"/>
            <a:ext cx="2128873" cy="1886914"/>
            <a:chOff x="701922" y="4559464"/>
            <a:chExt cx="2128873" cy="1886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778" y="4528630"/>
              <a:ext cx="1259567" cy="3790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093" y="4871491"/>
              <a:ext cx="1237530" cy="2092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476" y="5160880"/>
              <a:ext cx="2200203" cy="1382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7124" y="4559457"/>
            <a:ext cx="2128873" cy="847596"/>
            <a:chOff x="3187124" y="4559457"/>
            <a:chExt cx="2128873" cy="8475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4984" y="4528623"/>
              <a:ext cx="1259576" cy="37904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293" y="4839030"/>
              <a:ext cx="1290149" cy="2092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9935" y="5122564"/>
              <a:ext cx="1750258" cy="327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72324" y="4559457"/>
            <a:ext cx="2128873" cy="1371926"/>
            <a:chOff x="5672324" y="4559457"/>
            <a:chExt cx="2128873" cy="1371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0182" y="4528623"/>
              <a:ext cx="1243909" cy="36676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6501" y="4839030"/>
              <a:ext cx="1237530" cy="2092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7563" y="5124991"/>
              <a:ext cx="2224388" cy="853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7524" y="4559456"/>
            <a:ext cx="2128873" cy="865955"/>
            <a:chOff x="8157524" y="4559456"/>
            <a:chExt cx="2128873" cy="8659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5380" y="4528622"/>
              <a:ext cx="1259567" cy="37904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1699" y="4839029"/>
              <a:ext cx="1237530" cy="209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8382" y="5120610"/>
              <a:ext cx="1799482" cy="3525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5264" y="6868818"/>
            <a:ext cx="1211135" cy="50228"/>
            <a:chOff x="9075264" y="6868818"/>
            <a:chExt cx="1211135" cy="50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868818"/>
              <a:ext cx="1211135" cy="502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7697" y="1427977"/>
            <a:ext cx="1525045" cy="9767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204" y="1330134"/>
            <a:ext cx="1305236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0226" y="3201976"/>
            <a:ext cx="4678665" cy="12413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4855" y="6127798"/>
            <a:ext cx="1134885" cy="4218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607" cy="1207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5037" cy="4218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005" y="2794737"/>
            <a:ext cx="4312085" cy="1021111"/>
            <a:chOff x="794005" y="2794737"/>
            <a:chExt cx="4312085" cy="1021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151" y="2882143"/>
              <a:ext cx="3804013" cy="9966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94005" y="2794737"/>
              <a:ext cx="484059" cy="484059"/>
              <a:chOff x="794005" y="2794737"/>
              <a:chExt cx="484059" cy="48405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94005" y="2794737"/>
                <a:ext cx="484059" cy="484059"/>
                <a:chOff x="794005" y="2794737"/>
                <a:chExt cx="484059" cy="48405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94005" y="2794737"/>
                  <a:ext cx="484059" cy="48405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75928" y="2945651"/>
                <a:ext cx="320212" cy="216309"/>
                <a:chOff x="875928" y="2945651"/>
                <a:chExt cx="320212" cy="21630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5928" y="2945651"/>
                  <a:ext cx="320212" cy="21630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715" y="4267310"/>
            <a:ext cx="3804013" cy="996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2528" y="2882143"/>
            <a:ext cx="3804013" cy="9966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2528" y="4267310"/>
            <a:ext cx="3804013" cy="9966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2381" y="2794737"/>
            <a:ext cx="484059" cy="484059"/>
            <a:chOff x="5452381" y="2794737"/>
            <a:chExt cx="484059" cy="4840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52381" y="2794737"/>
              <a:ext cx="484059" cy="484059"/>
              <a:chOff x="5452381" y="2794737"/>
              <a:chExt cx="484059" cy="4840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52381" y="2794737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76689" y="2895536"/>
              <a:ext cx="235443" cy="282462"/>
              <a:chOff x="5576689" y="2895536"/>
              <a:chExt cx="235443" cy="28246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76689" y="2895536"/>
                <a:ext cx="235443" cy="28246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48568" y="4179904"/>
            <a:ext cx="484059" cy="484059"/>
            <a:chOff x="748568" y="4179904"/>
            <a:chExt cx="484059" cy="4840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8568" y="4179904"/>
              <a:ext cx="484059" cy="484059"/>
              <a:chOff x="748568" y="4179904"/>
              <a:chExt cx="484059" cy="48405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8568" y="4179904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987" y="4305798"/>
              <a:ext cx="280366" cy="236119"/>
              <a:chOff x="857987" y="4305798"/>
              <a:chExt cx="280366" cy="23611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57987" y="4305798"/>
                <a:ext cx="280366" cy="23611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452381" y="4179904"/>
            <a:ext cx="484059" cy="484059"/>
            <a:chOff x="5452381" y="4179904"/>
            <a:chExt cx="484059" cy="48405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52381" y="4179904"/>
              <a:ext cx="484059" cy="484059"/>
              <a:chOff x="5452381" y="4179904"/>
              <a:chExt cx="484059" cy="48405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52381" y="4179904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38452" y="4337883"/>
              <a:ext cx="311916" cy="168101"/>
              <a:chOff x="5538452" y="4337883"/>
              <a:chExt cx="311916" cy="16810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38452" y="4337883"/>
                <a:ext cx="311916" cy="16810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607" cy="1207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5037" cy="4218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625" y="2900786"/>
            <a:ext cx="2944644" cy="2711449"/>
            <a:chOff x="715625" y="2900786"/>
            <a:chExt cx="2944644" cy="2711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074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48383" y="2900786"/>
              <a:ext cx="2879127" cy="2159346"/>
              <a:chOff x="748383" y="2900786"/>
              <a:chExt cx="2879127" cy="215934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8383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005698" y="2900786"/>
            <a:ext cx="2944644" cy="2711449"/>
            <a:chOff x="4005698" y="2900786"/>
            <a:chExt cx="2944644" cy="27114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6147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038456" y="2900786"/>
              <a:ext cx="2879127" cy="2159346"/>
              <a:chOff x="4038456" y="2900786"/>
              <a:chExt cx="2879127" cy="21593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38456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95771" y="2900786"/>
            <a:ext cx="2944644" cy="2711449"/>
            <a:chOff x="7295771" y="2900786"/>
            <a:chExt cx="2944644" cy="27114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6220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328529" y="2900786"/>
              <a:ext cx="2879127" cy="2159346"/>
              <a:chOff x="7328529" y="2900786"/>
              <a:chExt cx="2879127" cy="215934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28529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86" y="6216315"/>
              <a:ext cx="1125798" cy="1507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393" y="5931174"/>
              <a:ext cx="1185037" cy="421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02109" y="1695242"/>
            <a:ext cx="3923263" cy="3923263"/>
            <a:chOff x="3502109" y="1695242"/>
            <a:chExt cx="3923263" cy="39232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2109" y="1695242"/>
              <a:ext cx="3923263" cy="3923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296" y="1793391"/>
            <a:ext cx="2589665" cy="1347415"/>
            <a:chOff x="790296" y="1793391"/>
            <a:chExt cx="2589665" cy="1347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986" y="2119948"/>
              <a:ext cx="2666078" cy="10548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9122" y="1762722"/>
              <a:ext cx="1621485" cy="371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296" y="3991035"/>
            <a:ext cx="2589665" cy="1347415"/>
            <a:chOff x="790296" y="3991035"/>
            <a:chExt cx="2589665" cy="1347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986" y="4317593"/>
              <a:ext cx="2666078" cy="105484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9122" y="3960366"/>
              <a:ext cx="1621485" cy="371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3004" y="1793391"/>
            <a:ext cx="2589665" cy="1347415"/>
            <a:chOff x="7613004" y="1793391"/>
            <a:chExt cx="2589665" cy="13474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171" y="2119948"/>
              <a:ext cx="2673221" cy="10548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2336" y="1762722"/>
              <a:ext cx="1347247" cy="411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3004" y="3991035"/>
            <a:ext cx="2589665" cy="1347415"/>
            <a:chOff x="7613004" y="3991035"/>
            <a:chExt cx="2589665" cy="13474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4171" y="4317593"/>
              <a:ext cx="2673221" cy="105484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2812" y="3960366"/>
              <a:ext cx="891942" cy="3293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44151" y="3346801"/>
            <a:ext cx="1199714" cy="7068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08234" y="1878025"/>
            <a:ext cx="1741789" cy="19672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13198" y="1884045"/>
            <a:ext cx="1827808" cy="21808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8537" y="3797951"/>
            <a:ext cx="1752579" cy="19672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3047" y="3803972"/>
            <a:ext cx="1749951" cy="21754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041" y="595172"/>
            <a:ext cx="2897331" cy="984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9760" y="1659530"/>
            <a:ext cx="305598" cy="54495"/>
            <a:chOff x="659760" y="1659530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760" y="1659530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548" y="497332"/>
            <a:ext cx="1128455" cy="2758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537" y="2124166"/>
            <a:ext cx="5852615" cy="463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405" y="4753240"/>
            <a:ext cx="4662857" cy="2645900"/>
            <a:chOff x="676405" y="4753240"/>
            <a:chExt cx="4662857" cy="2645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405" y="4753240"/>
              <a:ext cx="4662857" cy="2645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3670" y="4732076"/>
            <a:ext cx="3329169" cy="2403222"/>
            <a:chOff x="5943670" y="4732076"/>
            <a:chExt cx="3329169" cy="2403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670" y="4732076"/>
              <a:ext cx="3329169" cy="24032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915" y="2656506"/>
            <a:ext cx="4041368" cy="1750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2517" y="1659530"/>
            <a:ext cx="4035493" cy="2661524"/>
            <a:chOff x="6472517" y="1659530"/>
            <a:chExt cx="4035493" cy="2661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2517" y="1659530"/>
              <a:ext cx="4035493" cy="266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59752" cy="974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59909" cy="184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9950" y="2554971"/>
            <a:ext cx="5771458" cy="44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3232" y="2589407"/>
            <a:ext cx="1512816" cy="3036319"/>
            <a:chOff x="1683232" y="2589407"/>
            <a:chExt cx="1512816" cy="3036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3232" y="2589407"/>
              <a:ext cx="1512816" cy="3036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139" y="3519213"/>
            <a:ext cx="1176706" cy="1176706"/>
            <a:chOff x="1072139" y="3519213"/>
            <a:chExt cx="1176706" cy="117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39" y="3519213"/>
              <a:ext cx="1176706" cy="117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2083" y="3335393"/>
            <a:ext cx="5771458" cy="4457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5674" y="4249123"/>
            <a:ext cx="5771458" cy="4457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9950" y="5178929"/>
            <a:ext cx="5782002" cy="480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3285" y="2917607"/>
            <a:ext cx="312233" cy="401106"/>
            <a:chOff x="1953285" y="2917607"/>
            <a:chExt cx="312233" cy="401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3285" y="2917607"/>
              <a:ext cx="312233" cy="401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0572" y="3479456"/>
            <a:ext cx="372282" cy="420715"/>
            <a:chOff x="2530572" y="3479456"/>
            <a:chExt cx="372282" cy="4207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0572" y="3479456"/>
              <a:ext cx="372282" cy="42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0756" y="4382396"/>
            <a:ext cx="360982" cy="351788"/>
            <a:chOff x="2490756" y="4382396"/>
            <a:chExt cx="360982" cy="351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0756" y="4382396"/>
              <a:ext cx="360982" cy="351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2760" y="4973581"/>
            <a:ext cx="370160" cy="346481"/>
            <a:chOff x="1852760" y="4973581"/>
            <a:chExt cx="370160" cy="3464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2760" y="4973581"/>
              <a:ext cx="370160" cy="346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80619" y="3118160"/>
            <a:ext cx="6123882" cy="37699"/>
            <a:chOff x="2980619" y="3118160"/>
            <a:chExt cx="6123882" cy="376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80619" y="3118160"/>
              <a:ext cx="6123882" cy="37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21393" y="3995684"/>
            <a:ext cx="6123882" cy="37699"/>
            <a:chOff x="3321393" y="3995684"/>
            <a:chExt cx="6123882" cy="376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1393" y="3995684"/>
              <a:ext cx="6123882" cy="37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97615" y="4924522"/>
            <a:ext cx="6123882" cy="37699"/>
            <a:chOff x="3097615" y="4924522"/>
            <a:chExt cx="6123882" cy="376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7615" y="4924522"/>
              <a:ext cx="6123882" cy="37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59752" cy="974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59909" cy="184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2115" y="2083132"/>
            <a:ext cx="2490387" cy="3680357"/>
            <a:chOff x="7522115" y="2083132"/>
            <a:chExt cx="2490387" cy="3680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2115" y="2083132"/>
              <a:ext cx="2490387" cy="3680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344" y="2709037"/>
            <a:ext cx="5621812" cy="572839"/>
            <a:chOff x="688344" y="2709037"/>
            <a:chExt cx="5621812" cy="572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610" y="2689727"/>
              <a:ext cx="4784042" cy="61886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88344" y="2772450"/>
              <a:ext cx="448847" cy="429920"/>
              <a:chOff x="688344" y="2772450"/>
              <a:chExt cx="448847" cy="4299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88344" y="2772450"/>
                <a:ext cx="429920" cy="429920"/>
                <a:chOff x="688344" y="2772450"/>
                <a:chExt cx="429920" cy="42992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88344" y="2772450"/>
                  <a:ext cx="429920" cy="429920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1996" y="2781927"/>
                <a:ext cx="443240" cy="3896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88344" y="3459807"/>
            <a:ext cx="5440066" cy="572839"/>
            <a:chOff x="688344" y="3459807"/>
            <a:chExt cx="5440066" cy="572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610" y="3440497"/>
              <a:ext cx="4184514" cy="6188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88344" y="3523220"/>
              <a:ext cx="429920" cy="429920"/>
              <a:chOff x="688344" y="3523220"/>
              <a:chExt cx="429920" cy="4299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8344" y="352322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996" y="3532697"/>
              <a:ext cx="458991" cy="3896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8344" y="4210577"/>
            <a:ext cx="4924915" cy="572839"/>
            <a:chOff x="688344" y="4210577"/>
            <a:chExt cx="4924915" cy="572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7610" y="4191267"/>
              <a:ext cx="4265617" cy="61886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88344" y="4273990"/>
              <a:ext cx="429920" cy="429920"/>
              <a:chOff x="688344" y="4273990"/>
              <a:chExt cx="429920" cy="4299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8344" y="427399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996" y="4283467"/>
              <a:ext cx="457537" cy="389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8344" y="4961347"/>
            <a:ext cx="5724044" cy="572839"/>
            <a:chOff x="688344" y="4961347"/>
            <a:chExt cx="5724044" cy="5728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7610" y="4942037"/>
              <a:ext cx="5199678" cy="64850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88344" y="5024760"/>
              <a:ext cx="429920" cy="429920"/>
              <a:chOff x="688344" y="5024760"/>
              <a:chExt cx="429920" cy="4299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8344" y="502476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996" y="5034237"/>
              <a:ext cx="465593" cy="45389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18785" y="4498591"/>
            <a:ext cx="954412" cy="31606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18785" y="3829393"/>
            <a:ext cx="954412" cy="3160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18785" y="3107053"/>
            <a:ext cx="954412" cy="31606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18785" y="2453518"/>
            <a:ext cx="954412" cy="3160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59752" cy="974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59909" cy="184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258" y="2882832"/>
            <a:ext cx="4417219" cy="618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062" y="5258326"/>
            <a:ext cx="9429384" cy="47173"/>
            <a:chOff x="761062" y="5258326"/>
            <a:chExt cx="9429384" cy="471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062" y="5258326"/>
              <a:ext cx="9429384" cy="47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11" y="5144641"/>
            <a:ext cx="274543" cy="274543"/>
            <a:chOff x="697911" y="5144641"/>
            <a:chExt cx="274543" cy="274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697911" y="5144641"/>
              <a:ext cx="274543" cy="27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1119" y="4345820"/>
            <a:ext cx="811535" cy="1387661"/>
            <a:chOff x="2201119" y="4345820"/>
            <a:chExt cx="811535" cy="13876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82894" y="4345820"/>
              <a:ext cx="647984" cy="1387661"/>
              <a:chOff x="2282894" y="4345820"/>
              <a:chExt cx="647984" cy="13876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92363" y="5440045"/>
                <a:ext cx="544729" cy="30441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2410216" y="5044823"/>
                <a:ext cx="393340" cy="33665"/>
                <a:chOff x="2410216" y="5044823"/>
                <a:chExt cx="393340" cy="3366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2410216" y="5044823"/>
                  <a:ext cx="393340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282894" y="4345820"/>
                <a:ext cx="647984" cy="647984"/>
                <a:chOff x="2282894" y="4345820"/>
                <a:chExt cx="647984" cy="64798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282894" y="4345820"/>
                  <a:ext cx="647984" cy="64798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491515" y="5166541"/>
                <a:ext cx="230743" cy="230743"/>
                <a:chOff x="2491515" y="5166541"/>
                <a:chExt cx="230743" cy="2307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491515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7042" y="4491421"/>
              <a:ext cx="800260" cy="3706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8406" y="3920858"/>
            <a:ext cx="922536" cy="1812624"/>
            <a:chOff x="4058406" y="3920858"/>
            <a:chExt cx="922536" cy="181262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58406" y="3920858"/>
              <a:ext cx="922536" cy="1812624"/>
              <a:chOff x="4058406" y="3920858"/>
              <a:chExt cx="922536" cy="18126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05151" y="5440045"/>
                <a:ext cx="543404" cy="304417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130365" y="4899358"/>
                <a:ext cx="778617" cy="33665"/>
                <a:chOff x="4130365" y="4899358"/>
                <a:chExt cx="778617" cy="3366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4130365" y="4899358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4058406" y="3920858"/>
                <a:ext cx="922536" cy="922536"/>
                <a:chOff x="4058406" y="3920858"/>
                <a:chExt cx="922536" cy="92253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058406" y="3920858"/>
                  <a:ext cx="922536" cy="92253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404302" y="5166541"/>
                <a:ext cx="230743" cy="230743"/>
                <a:chOff x="4404302" y="5166541"/>
                <a:chExt cx="230743" cy="23074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404302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9830" y="4190578"/>
              <a:ext cx="800260" cy="3713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24524" y="3332796"/>
            <a:ext cx="1314298" cy="2389326"/>
            <a:chOff x="5824524" y="3332796"/>
            <a:chExt cx="1314298" cy="238932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824524" y="3332796"/>
              <a:ext cx="1314298" cy="2389326"/>
              <a:chOff x="5824524" y="3332796"/>
              <a:chExt cx="1314298" cy="238932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67150" y="5428685"/>
                <a:ext cx="543782" cy="304417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6092364" y="4852185"/>
                <a:ext cx="778617" cy="33665"/>
                <a:chOff x="6092364" y="4852185"/>
                <a:chExt cx="778617" cy="3366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6092364" y="4852185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824524" y="3332796"/>
                <a:ext cx="1314298" cy="1314298"/>
                <a:chOff x="5824524" y="3332796"/>
                <a:chExt cx="1314298" cy="1314298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824524" y="3332796"/>
                  <a:ext cx="1314298" cy="131429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6366301" y="5166541"/>
                <a:ext cx="230743" cy="230743"/>
                <a:chOff x="6366301" y="5166541"/>
                <a:chExt cx="230743" cy="23074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6366301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41829" y="3824944"/>
              <a:ext cx="800260" cy="3713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18074" y="2505713"/>
            <a:ext cx="1979820" cy="3227768"/>
            <a:chOff x="7618074" y="2505713"/>
            <a:chExt cx="1979820" cy="322776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618074" y="2505713"/>
              <a:ext cx="1979820" cy="3227768"/>
              <a:chOff x="7618074" y="2505713"/>
              <a:chExt cx="1979820" cy="322776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293461" y="5440045"/>
                <a:ext cx="549569" cy="353512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8218676" y="4769800"/>
                <a:ext cx="778617" cy="33665"/>
                <a:chOff x="8218676" y="4769800"/>
                <a:chExt cx="778617" cy="3366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8218676" y="4769800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618074" y="2505713"/>
                <a:ext cx="1979820" cy="1979820"/>
                <a:chOff x="7618074" y="2505713"/>
                <a:chExt cx="1979820" cy="1979820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618074" y="2505713"/>
                  <a:ext cx="1979820" cy="197982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492612" y="5166541"/>
                <a:ext cx="230743" cy="230743"/>
                <a:chOff x="8492612" y="5166541"/>
                <a:chExt cx="230743" cy="230743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8492612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68140" y="3295963"/>
              <a:ext cx="870685" cy="3713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0320" y="2532430"/>
            <a:ext cx="6312331" cy="38556"/>
            <a:chOff x="2070320" y="2532430"/>
            <a:chExt cx="6312331" cy="38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0320" y="2532430"/>
              <a:ext cx="6312331" cy="38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9280" y="1634963"/>
            <a:ext cx="1904964" cy="1833490"/>
            <a:chOff x="909280" y="1634963"/>
            <a:chExt cx="1904964" cy="1833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280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7920" y="1634963"/>
            <a:ext cx="1904964" cy="1833490"/>
            <a:chOff x="3307920" y="1634963"/>
            <a:chExt cx="1904964" cy="18334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7920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6559" y="1634963"/>
            <a:ext cx="1904964" cy="1833490"/>
            <a:chOff x="5706559" y="1634963"/>
            <a:chExt cx="1904964" cy="1833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6559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3462" y="1625843"/>
            <a:ext cx="1828437" cy="1828437"/>
            <a:chOff x="8143462" y="1625843"/>
            <a:chExt cx="1828437" cy="182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3462" y="1625843"/>
              <a:ext cx="1828437" cy="182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80" y="3716895"/>
            <a:ext cx="1923336" cy="1930359"/>
            <a:chOff x="909280" y="3716895"/>
            <a:chExt cx="1923336" cy="19303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242" y="4053695"/>
              <a:ext cx="1981862" cy="1063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112" y="3691906"/>
              <a:ext cx="998458" cy="27180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63248" y="5316093"/>
              <a:ext cx="1615399" cy="331161"/>
              <a:chOff x="1063248" y="5316093"/>
              <a:chExt cx="1615399" cy="3311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3248" y="5316093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989" y="5367858"/>
              <a:ext cx="1299316" cy="252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090" y="2313955"/>
            <a:ext cx="662230" cy="662230"/>
            <a:chOff x="1408090" y="2313955"/>
            <a:chExt cx="662230" cy="662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090" y="2313955"/>
              <a:ext cx="662230" cy="6622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25230" y="2285562"/>
            <a:ext cx="545127" cy="545127"/>
            <a:chOff x="3925230" y="2285562"/>
            <a:chExt cx="545127" cy="5451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5230" y="2285562"/>
              <a:ext cx="545127" cy="545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1101" y="2266159"/>
            <a:ext cx="516882" cy="516882"/>
            <a:chOff x="6351101" y="2266159"/>
            <a:chExt cx="516882" cy="5168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1101" y="2266159"/>
              <a:ext cx="516882" cy="51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4073" y="2213980"/>
            <a:ext cx="621240" cy="621240"/>
            <a:chOff x="8764073" y="2213980"/>
            <a:chExt cx="621240" cy="6212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4073" y="2213980"/>
              <a:ext cx="621240" cy="6212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6126" y="3716895"/>
            <a:ext cx="1923336" cy="1930359"/>
            <a:chOff x="3236126" y="3716895"/>
            <a:chExt cx="1923336" cy="19303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9088" y="4053695"/>
              <a:ext cx="1981862" cy="106386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38957" y="3691906"/>
              <a:ext cx="998458" cy="27180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390094" y="5316093"/>
              <a:ext cx="1615399" cy="331161"/>
              <a:chOff x="3390094" y="5316093"/>
              <a:chExt cx="1615399" cy="3311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390094" y="5316093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07835" y="5367858"/>
              <a:ext cx="1299316" cy="2525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97373" y="3687046"/>
            <a:ext cx="1923336" cy="1930359"/>
            <a:chOff x="5697373" y="3687046"/>
            <a:chExt cx="1923336" cy="19303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80335" y="4023846"/>
              <a:ext cx="1981862" cy="106386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00205" y="3662057"/>
              <a:ext cx="998458" cy="27180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5851342" y="5286244"/>
              <a:ext cx="1615399" cy="331161"/>
              <a:chOff x="5851342" y="5286244"/>
              <a:chExt cx="1615399" cy="3311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51342" y="5286244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69082" y="5338009"/>
              <a:ext cx="1304374" cy="2463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3025" y="3687046"/>
            <a:ext cx="1923336" cy="1930359"/>
            <a:chOff x="8113025" y="3687046"/>
            <a:chExt cx="1923336" cy="19303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95986" y="4023846"/>
              <a:ext cx="1981862" cy="106386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15856" y="3662057"/>
              <a:ext cx="988577" cy="26483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266993" y="5286244"/>
              <a:ext cx="1615399" cy="331161"/>
              <a:chOff x="8266993" y="5286244"/>
              <a:chExt cx="1615399" cy="33116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266993" y="5286244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84734" y="5338009"/>
              <a:ext cx="1304374" cy="2463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556" y="2195212"/>
            <a:ext cx="2491366" cy="3344609"/>
            <a:chOff x="703556" y="2195212"/>
            <a:chExt cx="2491366" cy="33446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3556" y="2195212"/>
              <a:ext cx="2491366" cy="3344609"/>
              <a:chOff x="703556" y="2195212"/>
              <a:chExt cx="2491366" cy="334460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3556" y="2195212"/>
                <a:ext cx="2491366" cy="334460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01" y="3392155"/>
              <a:ext cx="1390361" cy="13690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738" y="3022369"/>
              <a:ext cx="907432" cy="24700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708" y="2400681"/>
              <a:ext cx="796378" cy="799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0601" y="2195212"/>
            <a:ext cx="2491366" cy="3344609"/>
            <a:chOff x="3200601" y="2195212"/>
            <a:chExt cx="2491366" cy="33446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00601" y="2195212"/>
              <a:ext cx="2491366" cy="3344609"/>
              <a:chOff x="3200601" y="2195212"/>
              <a:chExt cx="2491366" cy="33446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00601" y="2195212"/>
                <a:ext cx="2491366" cy="33446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17863" y="2475281"/>
              <a:ext cx="1349552" cy="2262865"/>
              <a:chOff x="3517863" y="2475281"/>
              <a:chExt cx="1349552" cy="22628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01347" y="3392155"/>
                <a:ext cx="1390361" cy="136905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84784" y="3022369"/>
                <a:ext cx="907432" cy="24700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70754" y="2400681"/>
                <a:ext cx="828704" cy="7997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56262" y="2195212"/>
            <a:ext cx="1967065" cy="3344609"/>
            <a:chOff x="8256262" y="2195212"/>
            <a:chExt cx="1967065" cy="33446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56262" y="2195212"/>
              <a:ext cx="1967065" cy="3344609"/>
              <a:chOff x="8256262" y="2195212"/>
              <a:chExt cx="1967065" cy="33446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56262" y="2195212"/>
                <a:ext cx="1967065" cy="33446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65019" y="2448156"/>
              <a:ext cx="1349552" cy="2262865"/>
              <a:chOff x="8565019" y="2448156"/>
              <a:chExt cx="1349552" cy="22628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48502" y="3365029"/>
                <a:ext cx="1390361" cy="136905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31939" y="2995243"/>
                <a:ext cx="907432" cy="247006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17909" y="2373556"/>
                <a:ext cx="837656" cy="79971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703326" y="2186170"/>
            <a:ext cx="2491366" cy="3344609"/>
            <a:chOff x="5703326" y="2186170"/>
            <a:chExt cx="2491366" cy="33446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703326" y="2186170"/>
              <a:ext cx="2491366" cy="3344609"/>
              <a:chOff x="5703326" y="2186170"/>
              <a:chExt cx="2491366" cy="334460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703326" y="2186170"/>
                <a:ext cx="2491366" cy="33446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020588" y="2466239"/>
              <a:ext cx="1349552" cy="2262865"/>
              <a:chOff x="6020588" y="2466239"/>
              <a:chExt cx="1349552" cy="226286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04072" y="3383113"/>
                <a:ext cx="1390361" cy="136905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187509" y="3013327"/>
                <a:ext cx="907432" cy="247006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73479" y="2391639"/>
                <a:ext cx="825720" cy="799712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84941" y="1571040"/>
            <a:ext cx="2899004" cy="3205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59752" cy="974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6370" cy="13615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79596" cy="356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27" y="1421774"/>
            <a:ext cx="859909" cy="184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122" y="3144987"/>
            <a:ext cx="4768109" cy="216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9054" y="2017082"/>
            <a:ext cx="3954777" cy="3737264"/>
            <a:chOff x="6169054" y="2017082"/>
            <a:chExt cx="3954777" cy="37372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9054" y="2017082"/>
              <a:ext cx="3954777" cy="3737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257" y="2277651"/>
            <a:ext cx="1795258" cy="1242466"/>
            <a:chOff x="7259257" y="2277651"/>
            <a:chExt cx="1795258" cy="1242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3049" y="2231443"/>
              <a:ext cx="1673733" cy="74408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465015" y="2888578"/>
              <a:ext cx="1383742" cy="103971"/>
              <a:chOff x="7465015" y="2888578"/>
              <a:chExt cx="1383742" cy="1039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5015" y="2888578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6746" y="3025600"/>
              <a:ext cx="1623664" cy="5183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1773" y="4007890"/>
            <a:ext cx="1795258" cy="1242466"/>
            <a:chOff x="6191773" y="4007890"/>
            <a:chExt cx="1795258" cy="1242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5565" y="3961682"/>
              <a:ext cx="1673733" cy="74408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397531" y="4618817"/>
              <a:ext cx="1383742" cy="103971"/>
              <a:chOff x="6397531" y="4618817"/>
              <a:chExt cx="1383742" cy="1039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97531" y="4618817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261" y="4755838"/>
              <a:ext cx="1623664" cy="5183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6886" y="4007890"/>
            <a:ext cx="1795258" cy="1242466"/>
            <a:chOff x="8156886" y="4007890"/>
            <a:chExt cx="1795258" cy="1242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0679" y="3961682"/>
              <a:ext cx="1673733" cy="74408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362645" y="4618817"/>
              <a:ext cx="1383742" cy="103971"/>
              <a:chOff x="8362645" y="4618817"/>
              <a:chExt cx="1383742" cy="1039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2645" y="4618817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4375" y="4755838"/>
              <a:ext cx="1624821" cy="5299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940" y="801249"/>
            <a:ext cx="3132883" cy="984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2166" y="1757943"/>
            <a:ext cx="305598" cy="54495"/>
            <a:chOff x="632166" y="1757943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66" y="1757943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954" y="652888"/>
            <a:ext cx="1128455" cy="2758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90" y="2206243"/>
            <a:ext cx="10597406" cy="5502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728" y="2510430"/>
            <a:ext cx="886594" cy="9526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305" y="3210538"/>
            <a:ext cx="4546225" cy="1113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4450" y="4550220"/>
            <a:ext cx="4259894" cy="2889136"/>
            <a:chOff x="2024450" y="4550220"/>
            <a:chExt cx="4259894" cy="28891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4450" y="4550220"/>
              <a:ext cx="4259894" cy="28891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3551" y="2915269"/>
            <a:ext cx="3986036" cy="4489427"/>
            <a:chOff x="6633551" y="2915269"/>
            <a:chExt cx="3986036" cy="44894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3551" y="2915269"/>
              <a:ext cx="3986036" cy="44894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1023" y="3142079"/>
            <a:ext cx="1802716" cy="618688"/>
            <a:chOff x="4551023" y="3142079"/>
            <a:chExt cx="1802716" cy="61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20000">
              <a:off x="4551023" y="3142079"/>
              <a:ext cx="1802716" cy="618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12364" y="2755991"/>
            <a:ext cx="1619199" cy="1617579"/>
            <a:chOff x="8412364" y="2755991"/>
            <a:chExt cx="1619199" cy="1617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364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7162" y="2776489"/>
            <a:ext cx="1619199" cy="1617579"/>
            <a:chOff x="5927162" y="2776489"/>
            <a:chExt cx="1619199" cy="1617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162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961" y="2755991"/>
            <a:ext cx="1619199" cy="1617579"/>
            <a:chOff x="3441961" y="2755991"/>
            <a:chExt cx="1619199" cy="1617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961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759" y="2776489"/>
            <a:ext cx="1619199" cy="1617579"/>
            <a:chOff x="956759" y="2776489"/>
            <a:chExt cx="1619199" cy="1617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59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922" y="4559463"/>
            <a:ext cx="2128873" cy="2105253"/>
            <a:chOff x="701922" y="4559463"/>
            <a:chExt cx="2128873" cy="21052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778" y="4528628"/>
              <a:ext cx="1259652" cy="378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093" y="4871490"/>
              <a:ext cx="1237530" cy="2092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065" y="5158467"/>
              <a:ext cx="2215683" cy="1548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7124" y="4559456"/>
            <a:ext cx="2128873" cy="1816552"/>
            <a:chOff x="3187124" y="4559456"/>
            <a:chExt cx="2128873" cy="18165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4984" y="4528621"/>
              <a:ext cx="1259652" cy="3787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293" y="4839028"/>
              <a:ext cx="1290149" cy="2092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4267" y="5126896"/>
              <a:ext cx="1935636" cy="1295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72324" y="4559456"/>
            <a:ext cx="2128873" cy="1568939"/>
            <a:chOff x="5672324" y="4559456"/>
            <a:chExt cx="2128873" cy="15689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0182" y="4528621"/>
              <a:ext cx="1243881" cy="36259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6501" y="4839028"/>
              <a:ext cx="1237530" cy="2092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9467" y="5126896"/>
              <a:ext cx="1896350" cy="1041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7524" y="4559456"/>
            <a:ext cx="2128873" cy="1626080"/>
            <a:chOff x="8157524" y="4559456"/>
            <a:chExt cx="2128873" cy="16260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5380" y="4528622"/>
              <a:ext cx="1259652" cy="3787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1699" y="4839029"/>
              <a:ext cx="1237530" cy="209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4667" y="5126896"/>
              <a:ext cx="1839798" cy="1098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5264" y="6868818"/>
            <a:ext cx="1211135" cy="50228"/>
            <a:chOff x="9075264" y="6868818"/>
            <a:chExt cx="1211135" cy="50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868818"/>
              <a:ext cx="1211135" cy="502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7697" y="1427976"/>
            <a:ext cx="4302788" cy="9868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205" y="1339660"/>
            <a:ext cx="1405683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6"/>
            <a:ext cx="4097016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205" y="1330136"/>
            <a:ext cx="1443769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8050" cy="1718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1100" y="6703137"/>
            <a:ext cx="1211135" cy="50228"/>
            <a:chOff x="8901100" y="6703137"/>
            <a:chExt cx="1211135" cy="5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1100" y="6703137"/>
              <a:ext cx="1211135" cy="502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86" y="2538878"/>
            <a:ext cx="9524591" cy="3391578"/>
            <a:chOff x="690086" y="2538878"/>
            <a:chExt cx="9524591" cy="33915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86" y="2538878"/>
              <a:ext cx="9524591" cy="33915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6" y="905053"/>
            <a:ext cx="2907188" cy="986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086" y="1950368"/>
            <a:ext cx="305598" cy="54495"/>
            <a:chOff x="690086" y="1950368"/>
            <a:chExt cx="305598" cy="54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86" y="1950368"/>
              <a:ext cx="305598" cy="54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874" y="807218"/>
            <a:ext cx="951141" cy="306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028" y="597289"/>
            <a:ext cx="4706026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2748" y="1509265"/>
            <a:ext cx="305598" cy="54495"/>
            <a:chOff x="642748" y="1509265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48" y="1509265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536" y="528018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948" y="2298663"/>
            <a:ext cx="9524866" cy="4215623"/>
            <a:chOff x="689948" y="2298663"/>
            <a:chExt cx="9524866" cy="42156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948" y="2298663"/>
              <a:ext cx="9524866" cy="4215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64" y="613162"/>
            <a:ext cx="4725045" cy="1122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584" y="1544186"/>
            <a:ext cx="305598" cy="54495"/>
            <a:chOff x="621584" y="1544186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84" y="1544186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372" y="524843"/>
            <a:ext cx="1128455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122" y="3144987"/>
            <a:ext cx="5598050" cy="1718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2022-09-30T12:41:33Z</dcterms:created>
  <dcterms:modified xsi:type="dcterms:W3CDTF">2022-09-30T12:41:33Z</dcterms:modified>
</cp:coreProperties>
</file>